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71" r:id="rId7"/>
    <p:sldId id="267" r:id="rId8"/>
    <p:sldId id="266" r:id="rId9"/>
    <p:sldId id="264" r:id="rId10"/>
    <p:sldId id="263" r:id="rId11"/>
    <p:sldId id="265" r:id="rId12"/>
    <p:sldId id="270" r:id="rId13"/>
    <p:sldId id="261" r:id="rId14"/>
    <p:sldId id="268" r:id="rId15"/>
    <p:sldId id="269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0965" y="3640931"/>
            <a:ext cx="2743200" cy="365125"/>
          </a:xfrm>
          <a:prstGeom prst="rect">
            <a:avLst/>
          </a:prstGeom>
        </p:spPr>
        <p:txBody>
          <a:bodyPr/>
          <a:lstStyle/>
          <a:p>
            <a:fld id="{2917EE20-1F0B-4A5F-AD92-27C92373EE0E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4165" y="39954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2139" y="2846421"/>
            <a:ext cx="2743200" cy="365125"/>
          </a:xfrm>
          <a:prstGeom prst="rect">
            <a:avLst/>
          </a:prstGeom>
        </p:spPr>
        <p:txBody>
          <a:bodyPr/>
          <a:lstStyle/>
          <a:p>
            <a:fld id="{B6F6A777-6B26-45FC-BB16-A2050CB5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8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965" y="268794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2565" y="2174046"/>
            <a:ext cx="4386471" cy="3642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0965" y="3640931"/>
            <a:ext cx="2743200" cy="365125"/>
          </a:xfrm>
          <a:prstGeom prst="rect">
            <a:avLst/>
          </a:prstGeom>
        </p:spPr>
        <p:txBody>
          <a:bodyPr/>
          <a:lstStyle/>
          <a:p>
            <a:fld id="{2917EE20-1F0B-4A5F-AD92-27C92373EE0E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4165" y="39954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2139" y="2846421"/>
            <a:ext cx="2743200" cy="365125"/>
          </a:xfrm>
          <a:prstGeom prst="rect">
            <a:avLst/>
          </a:prstGeom>
        </p:spPr>
        <p:txBody>
          <a:bodyPr/>
          <a:lstStyle/>
          <a:p>
            <a:fld id="{B6F6A777-6B26-45FC-BB16-A2050CB5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0965" y="3640931"/>
            <a:ext cx="2743200" cy="365125"/>
          </a:xfrm>
          <a:prstGeom prst="rect">
            <a:avLst/>
          </a:prstGeom>
        </p:spPr>
        <p:txBody>
          <a:bodyPr/>
          <a:lstStyle/>
          <a:p>
            <a:fld id="{2917EE20-1F0B-4A5F-AD92-27C92373EE0E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4165" y="39954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2139" y="2846421"/>
            <a:ext cx="2743200" cy="365125"/>
          </a:xfrm>
          <a:prstGeom prst="rect">
            <a:avLst/>
          </a:prstGeom>
        </p:spPr>
        <p:txBody>
          <a:bodyPr/>
          <a:lstStyle/>
          <a:p>
            <a:fld id="{B6F6A777-6B26-45FC-BB16-A2050CB5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965" y="268794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2565" y="2174046"/>
            <a:ext cx="4386471" cy="36428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0965" y="3640931"/>
            <a:ext cx="2743200" cy="365125"/>
          </a:xfrm>
          <a:prstGeom prst="rect">
            <a:avLst/>
          </a:prstGeom>
        </p:spPr>
        <p:txBody>
          <a:bodyPr/>
          <a:lstStyle/>
          <a:p>
            <a:fld id="{2917EE20-1F0B-4A5F-AD92-27C92373EE0E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4165" y="39954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2139" y="2846421"/>
            <a:ext cx="2743200" cy="365125"/>
          </a:xfrm>
          <a:prstGeom prst="rect">
            <a:avLst/>
          </a:prstGeom>
        </p:spPr>
        <p:txBody>
          <a:bodyPr/>
          <a:lstStyle/>
          <a:p>
            <a:fld id="{B6F6A777-6B26-45FC-BB16-A2050CB5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6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0965" y="3640931"/>
            <a:ext cx="2743200" cy="365125"/>
          </a:xfrm>
          <a:prstGeom prst="rect">
            <a:avLst/>
          </a:prstGeom>
        </p:spPr>
        <p:txBody>
          <a:bodyPr/>
          <a:lstStyle/>
          <a:p>
            <a:fld id="{2917EE20-1F0B-4A5F-AD92-27C92373EE0E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74165" y="39954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2139" y="2846421"/>
            <a:ext cx="2743200" cy="365125"/>
          </a:xfrm>
          <a:prstGeom prst="rect">
            <a:avLst/>
          </a:prstGeom>
        </p:spPr>
        <p:txBody>
          <a:bodyPr/>
          <a:lstStyle/>
          <a:p>
            <a:fld id="{B6F6A777-6B26-45FC-BB16-A2050CB5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7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965" y="268794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965" y="3640931"/>
            <a:ext cx="2743200" cy="365125"/>
          </a:xfrm>
          <a:prstGeom prst="rect">
            <a:avLst/>
          </a:prstGeom>
        </p:spPr>
        <p:txBody>
          <a:bodyPr/>
          <a:lstStyle/>
          <a:p>
            <a:fld id="{2917EE20-1F0B-4A5F-AD92-27C92373EE0E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74165" y="39954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82139" y="2846421"/>
            <a:ext cx="2743200" cy="365125"/>
          </a:xfrm>
          <a:prstGeom prst="rect">
            <a:avLst/>
          </a:prstGeom>
        </p:spPr>
        <p:txBody>
          <a:bodyPr/>
          <a:lstStyle/>
          <a:p>
            <a:fld id="{B6F6A777-6B26-45FC-BB16-A2050CB5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2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0965" y="3640931"/>
            <a:ext cx="2743200" cy="365125"/>
          </a:xfrm>
          <a:prstGeom prst="rect">
            <a:avLst/>
          </a:prstGeom>
        </p:spPr>
        <p:txBody>
          <a:bodyPr/>
          <a:lstStyle/>
          <a:p>
            <a:fld id="{2917EE20-1F0B-4A5F-AD92-27C92373EE0E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74165" y="39954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82139" y="2846421"/>
            <a:ext cx="2743200" cy="365125"/>
          </a:xfrm>
          <a:prstGeom prst="rect">
            <a:avLst/>
          </a:prstGeom>
        </p:spPr>
        <p:txBody>
          <a:bodyPr/>
          <a:lstStyle/>
          <a:p>
            <a:fld id="{B6F6A777-6B26-45FC-BB16-A2050CB5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8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965" y="268794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0965" y="3640931"/>
            <a:ext cx="2743200" cy="365125"/>
          </a:xfrm>
          <a:prstGeom prst="rect">
            <a:avLst/>
          </a:prstGeom>
        </p:spPr>
        <p:txBody>
          <a:bodyPr/>
          <a:lstStyle/>
          <a:p>
            <a:fld id="{2917EE20-1F0B-4A5F-AD92-27C92373EE0E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74165" y="39954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82139" y="2846421"/>
            <a:ext cx="2743200" cy="365125"/>
          </a:xfrm>
          <a:prstGeom prst="rect">
            <a:avLst/>
          </a:prstGeom>
        </p:spPr>
        <p:txBody>
          <a:bodyPr/>
          <a:lstStyle/>
          <a:p>
            <a:fld id="{B6F6A777-6B26-45FC-BB16-A2050CB5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0965" y="3640931"/>
            <a:ext cx="2743200" cy="365125"/>
          </a:xfrm>
          <a:prstGeom prst="rect">
            <a:avLst/>
          </a:prstGeom>
        </p:spPr>
        <p:txBody>
          <a:bodyPr/>
          <a:lstStyle/>
          <a:p>
            <a:fld id="{2917EE20-1F0B-4A5F-AD92-27C92373EE0E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74165" y="39954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82139" y="2846421"/>
            <a:ext cx="2743200" cy="365125"/>
          </a:xfrm>
          <a:prstGeom prst="rect">
            <a:avLst/>
          </a:prstGeom>
        </p:spPr>
        <p:txBody>
          <a:bodyPr/>
          <a:lstStyle/>
          <a:p>
            <a:fld id="{B6F6A777-6B26-45FC-BB16-A2050CB5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1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965" y="3640931"/>
            <a:ext cx="2743200" cy="365125"/>
          </a:xfrm>
          <a:prstGeom prst="rect">
            <a:avLst/>
          </a:prstGeom>
        </p:spPr>
        <p:txBody>
          <a:bodyPr/>
          <a:lstStyle/>
          <a:p>
            <a:fld id="{2917EE20-1F0B-4A5F-AD92-27C92373EE0E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74165" y="39954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82139" y="2846421"/>
            <a:ext cx="2743200" cy="365125"/>
          </a:xfrm>
          <a:prstGeom prst="rect">
            <a:avLst/>
          </a:prstGeom>
        </p:spPr>
        <p:txBody>
          <a:bodyPr/>
          <a:lstStyle/>
          <a:p>
            <a:fld id="{B6F6A777-6B26-45FC-BB16-A2050CB5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965" y="3640931"/>
            <a:ext cx="2743200" cy="365125"/>
          </a:xfrm>
          <a:prstGeom prst="rect">
            <a:avLst/>
          </a:prstGeom>
        </p:spPr>
        <p:txBody>
          <a:bodyPr/>
          <a:lstStyle/>
          <a:p>
            <a:fld id="{2917EE20-1F0B-4A5F-AD92-27C92373EE0E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74165" y="399546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82139" y="2846421"/>
            <a:ext cx="2743200" cy="365125"/>
          </a:xfrm>
          <a:prstGeom prst="rect">
            <a:avLst/>
          </a:prstGeom>
        </p:spPr>
        <p:txBody>
          <a:bodyPr/>
          <a:lstStyle/>
          <a:p>
            <a:fld id="{B6F6A777-6B26-45FC-BB16-A2050CB5E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8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 userDrawn="1"/>
        </p:nvSpPr>
        <p:spPr>
          <a:xfrm>
            <a:off x="13250" y="-14913"/>
            <a:ext cx="12192001" cy="6857999"/>
          </a:xfrm>
          <a:prstGeom prst="bevel">
            <a:avLst>
              <a:gd name="adj" fmla="val 196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964"/>
            </a:avLst>
          </a:prstGeom>
          <a:blipFill>
            <a:blip r:embed="rId13"/>
            <a:tile tx="0" ty="0" sx="100000" sy="100000" flip="none" algn="tl"/>
          </a:blip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0" y="-7456"/>
            <a:ext cx="1040292" cy="980661"/>
          </a:xfrm>
          <a:prstGeom prst="halfFrame">
            <a:avLst>
              <a:gd name="adj1" fmla="val 36180"/>
              <a:gd name="adj2" fmla="val 38811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11206372" y="35612"/>
            <a:ext cx="1040292" cy="980661"/>
          </a:xfrm>
          <a:prstGeom prst="halfFrame">
            <a:avLst>
              <a:gd name="adj1" fmla="val 36180"/>
              <a:gd name="adj2" fmla="val 38811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164959" y="5902196"/>
            <a:ext cx="1040292" cy="980661"/>
          </a:xfrm>
          <a:prstGeom prst="halfFrame">
            <a:avLst>
              <a:gd name="adj1" fmla="val 36180"/>
              <a:gd name="adj2" fmla="val 38811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6200000">
            <a:off x="-13252" y="5854980"/>
            <a:ext cx="1040292" cy="980661"/>
          </a:xfrm>
          <a:prstGeom prst="halfFrame">
            <a:avLst>
              <a:gd name="adj1" fmla="val 36180"/>
              <a:gd name="adj2" fmla="val 38811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 Single Corner Rectangle 12"/>
          <p:cNvSpPr/>
          <p:nvPr userDrawn="1"/>
        </p:nvSpPr>
        <p:spPr>
          <a:xfrm>
            <a:off x="997225" y="6600791"/>
            <a:ext cx="9776794" cy="242295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ধীরেন্দ্র</a:t>
            </a:r>
            <a:r>
              <a:rPr lang="en-US" sz="2000" b="0" i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তালুকদার, </a:t>
            </a:r>
            <a:r>
              <a:rPr lang="en-US" sz="2000" b="0" i="1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b="0" i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i="1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0" i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0" i="1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হাছনফাতেমাপুর</a:t>
            </a:r>
            <a:r>
              <a:rPr lang="en-US" sz="2000" b="0" i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i="1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সঃপ্রাঃবিদ্যালয়,জগন্নাথপুর,সুনামগঞ্জ</a:t>
            </a:r>
            <a:r>
              <a:rPr lang="en-US" sz="2000" b="0" i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b="0" i="1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2000" b="0" i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০১৭১৯৭৪০১২৫</a:t>
            </a:r>
            <a:endParaRPr lang="en-US" sz="2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7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640" y="1422808"/>
            <a:ext cx="3436145" cy="1214438"/>
          </a:xfrm>
        </p:spPr>
        <p:txBody>
          <a:bodyPr/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4863" y="2797856"/>
            <a:ext cx="3171825" cy="12144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আছ-তো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!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67927" y="4281262"/>
            <a:ext cx="2957512" cy="12144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1345645"/>
            <a:ext cx="5708469" cy="4185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15" y="386490"/>
            <a:ext cx="2860766" cy="2124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699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878" y="1321901"/>
            <a:ext cx="3237810" cy="1371600"/>
          </a:xfrm>
          <a:solidFill>
            <a:srgbClr val="CCCCFF"/>
          </a:solidFill>
        </p:spPr>
        <p:txBody>
          <a:bodyPr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7" y="1321901"/>
            <a:ext cx="6261101" cy="41520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3878" y="2693501"/>
            <a:ext cx="3237810" cy="2780499"/>
          </a:xfrm>
          <a:prstGeom prst="rect">
            <a:avLst/>
          </a:prstGeom>
          <a:solidFill>
            <a:srgbClr val="CCCCFF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একমূখী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1328737"/>
            <a:ext cx="3214687" cy="2071685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বলো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2" y="1328738"/>
            <a:ext cx="6269325" cy="415766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43025" y="3400424"/>
            <a:ext cx="3214687" cy="2085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কানাডার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45474"/>
            <a:ext cx="2098765" cy="4153989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65" y="1345474"/>
            <a:ext cx="7384869" cy="4153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65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73" y="1328738"/>
            <a:ext cx="9472613" cy="4200525"/>
          </a:xfrm>
        </p:spPr>
        <p:txBody>
          <a:bodyPr/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 (১)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(২)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তৈরি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ত্তর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00002"/>
            <a:ext cx="1185863" cy="857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71" y="2100002"/>
            <a:ext cx="1293037" cy="857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80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169" y="1328743"/>
            <a:ext cx="9456043" cy="418623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0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164" y="1357314"/>
            <a:ext cx="9484623" cy="418623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b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103" y="1355536"/>
            <a:ext cx="9493195" cy="4156989"/>
          </a:xfrm>
        </p:spPr>
        <p:txBody>
          <a:bodyPr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6184" y="2429691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384" y="2429691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8116" y="2429691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1050" y="2429691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6184" y="2965268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7537" y="2950191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2656" y="289969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5735" y="2888116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6184" y="3531011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7537" y="346728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0527" y="3528720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375103" y="1334139"/>
            <a:ext cx="9493195" cy="41569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5056" y="3993805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65534" y="3486744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89301" y="4024050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4679" y="4171415"/>
            <a:ext cx="71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75872" y="3995446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15533" y="4671445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2829" y="4594155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15478" y="4622871"/>
            <a:ext cx="556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65535" y="4529549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72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  <p:bldP spid="13" grpId="0"/>
      <p:bldP spid="14" grpId="0"/>
      <p:bldP spid="17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412" y="1345473"/>
            <a:ext cx="9522822" cy="4180115"/>
          </a:xfrm>
          <a:noFill/>
        </p:spPr>
        <p:txBody>
          <a:bodyPr/>
          <a:lstStyle/>
          <a:p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২।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অনুচ্ছেদের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৩।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৩টি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৪।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৫।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ছাদ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    	   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৬।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ভ্রমনের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	   	   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54" y="1333968"/>
            <a:ext cx="6278880" cy="417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02080" y="1333968"/>
            <a:ext cx="31742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কাজ-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5674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977" y="1367735"/>
            <a:ext cx="3479499" cy="413172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88" y="1296943"/>
            <a:ext cx="5104757" cy="4273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84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4264" y="2820727"/>
            <a:ext cx="1538833" cy="48542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5238317" y="2827869"/>
            <a:ext cx="1478193" cy="4782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93827" y="2827869"/>
            <a:ext cx="1634848" cy="4782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কর্মস্থল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7304" y="4090032"/>
            <a:ext cx="3522133" cy="59831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ধীরেন্দ্র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তালুকদার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99437" y="4072425"/>
            <a:ext cx="2833348" cy="5983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2563" y="4702629"/>
            <a:ext cx="9423483" cy="7928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হাছনফাতেমাপুর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বিদ্যালয়,জগন্নাথপুর,সুনামগঞ্জ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4" y="1350479"/>
            <a:ext cx="2176464" cy="2485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91" y="1383270"/>
            <a:ext cx="2366848" cy="2657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Left-Right Arrow 12"/>
          <p:cNvSpPr/>
          <p:nvPr/>
        </p:nvSpPr>
        <p:spPr>
          <a:xfrm>
            <a:off x="4113171" y="304730"/>
            <a:ext cx="4006638" cy="1192696"/>
          </a:xfrm>
          <a:prstGeom prst="leftRightArrow">
            <a:avLst>
              <a:gd name="adj1" fmla="val 68727"/>
              <a:gd name="adj2" fmla="val 57661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flipH="1">
            <a:off x="5112794" y="1615107"/>
            <a:ext cx="2007392" cy="996154"/>
          </a:xfrm>
          <a:prstGeom prst="downArrow">
            <a:avLst>
              <a:gd name="adj1" fmla="val 100000"/>
              <a:gd name="adj2" fmla="val 50000"/>
            </a:avLst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21" y="1356777"/>
            <a:ext cx="9493215" cy="4137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2020" y="648891"/>
            <a:ext cx="9493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2019" y="5493924"/>
            <a:ext cx="9493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4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39" y="1332411"/>
            <a:ext cx="9493195" cy="419317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নায়াগ্রা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জলপ্রপাতের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?- - -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ঝর্ণার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	(পৃষ্ঠা-৯৪)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12" y="1343024"/>
            <a:ext cx="9486901" cy="414337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- -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১.৪.২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7466" y="699945"/>
            <a:ext cx="5732061" cy="4056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6266" y="699945"/>
            <a:ext cx="5609557" cy="37362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266" y="4756613"/>
            <a:ext cx="4852233" cy="755913"/>
          </a:xfrm>
        </p:spPr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35823" y="4756613"/>
            <a:ext cx="2896025" cy="6252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বনভোজনের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1406594"/>
            <a:ext cx="5286374" cy="3822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75" y="1420882"/>
            <a:ext cx="4143375" cy="1939891"/>
          </a:xfrm>
        </p:spPr>
        <p:txBody>
          <a:bodyPr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0174" y="3317908"/>
            <a:ext cx="4143375" cy="21684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মাধবকুণ্ডের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মৌলভী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বড়লেখায়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75" y="1314451"/>
            <a:ext cx="3743325" cy="1000124"/>
          </a:xfrm>
        </p:spPr>
        <p:txBody>
          <a:bodyPr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119312"/>
            <a:ext cx="5749300" cy="33670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0175" y="2457450"/>
            <a:ext cx="3743324" cy="30289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৪/৫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165" y="1356037"/>
            <a:ext cx="4031559" cy="1325563"/>
          </a:xfrm>
        </p:spPr>
        <p:txBody>
          <a:bodyPr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4" y="1356037"/>
            <a:ext cx="5438776" cy="4158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59593" y="3070537"/>
            <a:ext cx="4031559" cy="2444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কানাডার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গাড়ীতে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1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207</Words>
  <Application>Microsoft Office PowerPoint</Application>
  <PresentationFormat>Widescreen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সবাইকে লাল গোলাপ শুভেচ্ছা।</vt:lpstr>
      <vt:lpstr>PowerPoint Presentation</vt:lpstr>
      <vt:lpstr>PowerPoint Presentation</vt:lpstr>
      <vt:lpstr>  পাঠ – দেখে এলাম নায়াগ্রা  পাঠ্যাংশ-তোমরা নিশ্চয়ই জলপ্রপাতের কথা শুনেছ ?- - -            ঝর্ণার জলও গড়াতে গড়াতে ক্রমশ নদী হয়ে যায় ।     (পৃষ্ঠা-৯৪)</vt:lpstr>
      <vt:lpstr>শিখনফল- পাঠ শেষে শিক্ষার্থীরা যা অর্জন করবে - - -  ১.৪.২  যুক্তব্যঞ্জন ব্যবহার করে নতুন নতুন শব্দ লিখবে,  ১.৩.৩ শুদ্ধ উচ্চারণে প্রশ্ন করতে ও উত্তর দিতে পারবে, ২.৩.৩ পাঠ্যবইয়ের গল্প পড়ে মূল ভাব লিখতে পারবে।  </vt:lpstr>
      <vt:lpstr>এই ছবি দুটিতে কী বুঝা যাচ্ছে ?</vt:lpstr>
      <vt:lpstr>এই ছবিটি সম্পর্কে একজন একজন করে তোমার ধারণা ব্যক্ত কর ।</vt:lpstr>
      <vt:lpstr>ইহা কী ?</vt:lpstr>
      <vt:lpstr>এই গাড়ীটি কী ছোট না বড় ?</vt:lpstr>
      <vt:lpstr>এই রাস্তাটি দেখতে কেমন ? </vt:lpstr>
      <vt:lpstr>এই ছবিটি সম্পর্কে তোমার  ধারণা বলো ।</vt:lpstr>
      <vt:lpstr>  শিক্ষার্থীর কার্যাবলী-</vt:lpstr>
      <vt:lpstr>দলীয় কাজ –   দলের নাম- (১)           ঝর্ণা , (২)           জলপ্রপাত ।  কাজ- প্রত্যেক দল পাঠ্যাংশ থেকে ৫টি করে প্রশ্ন তৈরি করে খাতায় লিখ এবং একদল  প্রশ্ন কর অন্যদল উত্তর দাও ।</vt:lpstr>
      <vt:lpstr>জোড়ায় কাজ-  জলপ্রপাত দেখতে কোথায় এবং কীভাবে যেতে হবে আলোচনা করে তা ৫টি বাক্যের মধ্যে লিখ । </vt:lpstr>
      <vt:lpstr>একক কাজ-  পাঠ্যাংশে তোমার নিকট নতুন মনে হয় এমন শব্দ খুঁজে খাতায় লিখ ।</vt:lpstr>
      <vt:lpstr>মূল্যায়ন- (১) নিচের যুক্তবর্ণ ভেঙ্গে দুটি করে শব্দ লিখ – ণ্ট= ন্ধ= ঙ্গ= ক্র=  ন্তু=</vt:lpstr>
      <vt:lpstr> মূল্যায়ন-  ২। অনুচ্ছেদের মূলভাব ৫টি বাক্যে লিখ ।  ৩। ঝর্ণা কী ? ৩টি বাক্যে প্রকাশ কর ।  ৪। জলপ্রপাত কী ? ৩টি বাক্যে প্রকাশ কর ।  ৫। বৃষ্টির সময় যে পানি ছাদ বা চাল থেকে পড়ে তা ঝর্ণা            না জলপ্রপাত ।  ৬। তোমার দেখা বা গল্প শোনা ১টি ভ্রমনের বর্ণনা ৫টি          বাক্যে লিখ । </vt:lpstr>
      <vt:lpstr>PowerPoint Presentation</vt:lpstr>
      <vt:lpstr>আজকের মতো এখানেই শেষ করলাম । দেখা হবে পরবর্তী ক্লাসে। ধন্যবাদ সবাইকে 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লাল গোলাপ শুভেচ্ছা</dc:title>
  <dc:creator>H F GPS-2</dc:creator>
  <cp:lastModifiedBy>H F GPS-2</cp:lastModifiedBy>
  <cp:revision>71</cp:revision>
  <dcterms:created xsi:type="dcterms:W3CDTF">2017-07-08T00:30:08Z</dcterms:created>
  <dcterms:modified xsi:type="dcterms:W3CDTF">2017-07-15T17:21:57Z</dcterms:modified>
</cp:coreProperties>
</file>